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мпунь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B63351CF-7BD4-4525-BA2E-D3F9B96D226E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101017/1		Скотч "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TianDe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" (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cz</a:t>
            </a:r>
            <a:r>
              <a:rPr lang="hu-HU">
                <a:solidFill>
                  <a:srgbClr val="000000"/>
                </a:solidFill>
                <a:latin typeface="Arial" panose="020B0604020202020204" pitchFamily="34" charset="0"/>
              </a:rPr>
              <a:t>)	1	1,20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мпунь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мпунь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мпунь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мпунь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Diavetítés a képernyőre (4:3 oldalarány)</PresentationFormat>
  <Paragraphs>1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3</cp:revision>
  <dcterms:created xsi:type="dcterms:W3CDTF">2018-01-18T02:32:30Z</dcterms:created>
  <dcterms:modified xsi:type="dcterms:W3CDTF">2020-03-21T14:18:10Z</dcterms:modified>
</cp:coreProperties>
</file>